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7</a:t>
            </a:r>
            <a:br>
              <a:rPr lang="hr-HR" b="1" dirty="0"/>
            </a:br>
            <a:r>
              <a:rPr lang="hr-HR" b="1" dirty="0" err="1"/>
              <a:t>Lesson</a:t>
            </a:r>
            <a:r>
              <a:rPr lang="hr-HR" b="1" dirty="0"/>
              <a:t> 6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 1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3510B793-BDFD-CD99-729A-2D713118D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30" y="5582592"/>
            <a:ext cx="3152776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MICHAEL PHELPS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MICHAEL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28 MEDALS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THE USA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SWIMMING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a </a:t>
            </a:r>
            <a:r>
              <a:rPr lang="hr-HR" dirty="0" err="1">
                <a:solidFill>
                  <a:schemeClr val="tx1"/>
                </a:solidFill>
              </a:rPr>
              <a:t>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stars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50 </a:t>
            </a:r>
            <a:r>
              <a:rPr lang="hr-HR" dirty="0" err="1">
                <a:solidFill>
                  <a:schemeClr val="tx1"/>
                </a:solidFill>
              </a:rPr>
              <a:t>states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stripes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lanes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suit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7×4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…Jackson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</a:t>
            </a:r>
            <a:r>
              <a:rPr lang="hr-HR" dirty="0" err="1">
                <a:solidFill>
                  <a:schemeClr val="tx1"/>
                </a:solidFill>
              </a:rPr>
              <a:t>Fassbender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…Jordan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George…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67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7 Lesson 6 Association game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36</cp:revision>
  <dcterms:created xsi:type="dcterms:W3CDTF">2014-05-03T19:48:50Z</dcterms:created>
  <dcterms:modified xsi:type="dcterms:W3CDTF">2022-08-30T06:41:41Z</dcterms:modified>
</cp:coreProperties>
</file>